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389"/>
    <p:restoredTop sz="94521"/>
  </p:normalViewPr>
  <p:slideViewPr>
    <p:cSldViewPr snapToGrid="0" snapToObjects="1">
      <p:cViewPr varScale="1">
        <p:scale>
          <a:sx n="145" d="100"/>
          <a:sy n="145" d="100"/>
        </p:scale>
        <p:origin x="30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6AC41-34B5-3647-B4FD-7CD2E24DE0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14F704-C37D-1B4C-B95D-3CB015C496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812B0C-5E91-4A49-B442-EEA64853F8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490-94E6-A740-8849-8636B701D283}" type="datetimeFigureOut">
              <a:rPr lang="en-US" smtClean="0"/>
              <a:t>1/4/21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9AEC73-DF42-2F40-AEB3-336A496918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0B8640-7F42-3945-AEFC-9572040B3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46A7C-6B1C-1F4F-B756-F462F5A6A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386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DA8F7-C16B-1A44-B99B-D03B9E8CF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313AC1-20D6-7A40-B84B-0A1B4A1A1C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47D25C-3F44-EE45-A332-EC5E208550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490-94E6-A740-8849-8636B701D283}" type="datetimeFigureOut">
              <a:rPr lang="en-US" smtClean="0"/>
              <a:t>1/4/21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A9835F-4B39-764D-B525-E193FCE5D4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37A1F6-DB55-E54C-9986-7B3B2D952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46A7C-6B1C-1F4F-B756-F462F5A6A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7248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C3B1E98-06B6-094A-B111-F07D417EE8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728679-16E6-7845-8C2E-30A1F7699C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D26DCA-4289-994D-AC03-DA4506F613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490-94E6-A740-8849-8636B701D283}" type="datetimeFigureOut">
              <a:rPr lang="en-US" smtClean="0"/>
              <a:t>1/4/21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68DB32-1380-1E4C-91FB-1174E4281E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D20743-0FCE-9849-B7DF-715297558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46A7C-6B1C-1F4F-B756-F462F5A6A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4370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DCA77-2AF2-AE42-8A2E-8FFDAEF175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017F99-F3DB-5747-8983-29FF390A9E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CC516F-739E-154E-A520-6475D8920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490-94E6-A740-8849-8636B701D283}" type="datetimeFigureOut">
              <a:rPr lang="en-US" smtClean="0"/>
              <a:t>1/4/21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8CBE91-9891-2D4B-9B4B-A22AC81A9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7DD0B5-671D-594A-A28F-68682CA31C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46A7C-6B1C-1F4F-B756-F462F5A6A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9983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47CA6-C5B9-5B41-91E8-D3C482108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D2D93B-BBA2-5F48-9F60-8890FC83BB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C7DBE4-EA6E-494D-A06E-1B74FBBCF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490-94E6-A740-8849-8636B701D283}" type="datetimeFigureOut">
              <a:rPr lang="en-US" smtClean="0"/>
              <a:t>1/4/21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17CCDF-D9B0-444F-AA85-9C2E69FF91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7B21DC-D5D1-C140-B47C-EF74703ECA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46A7C-6B1C-1F4F-B756-F462F5A6A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5854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32171-9FCB-F945-9E3E-35A74D07A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FD1413-6DC9-9A4C-96F3-5F952A6D05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D46F2A-5D43-1048-B2FE-1A06BD826C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654850-C698-6E48-AC66-65934CA64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490-94E6-A740-8849-8636B701D283}" type="datetimeFigureOut">
              <a:rPr lang="en-US" smtClean="0"/>
              <a:t>1/4/21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5C5055-10E8-6440-A6C9-50AB984F91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3BC2FF-29CA-7F40-9C66-7AA2EF672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46A7C-6B1C-1F4F-B756-F462F5A6A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8376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FA03E-2C86-504C-A0EF-6491A5EA0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8EBCE3-620A-C841-9E9A-404C6C40C0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0E2F66-BC8A-E34D-B8F5-6CA9D2F654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D4C194C-2522-6C42-A876-DB7B355E32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1ACFA77-3079-D840-BEAA-E960B86B28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96FE203-FBA5-7047-8A63-AC88C9560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490-94E6-A740-8849-8636B701D283}" type="datetimeFigureOut">
              <a:rPr lang="en-US" smtClean="0"/>
              <a:t>1/4/21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FBA6196-6445-484E-8010-BB05900C5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906D352-31EE-E440-8751-9774C357A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46A7C-6B1C-1F4F-B756-F462F5A6A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545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ED8AE-9573-2F40-89B1-8570F633A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D93064-C1A4-B348-8392-E101A7EB0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490-94E6-A740-8849-8636B701D283}" type="datetimeFigureOut">
              <a:rPr lang="en-US" smtClean="0"/>
              <a:t>1/4/21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13F129-9E2F-7547-98A9-58F06D08F3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B10D50-DA8E-AB4F-BDDD-69B2E98EC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46A7C-6B1C-1F4F-B756-F462F5A6A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2827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1768A58-E4A2-AD4B-AB1A-0307354228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490-94E6-A740-8849-8636B701D283}" type="datetimeFigureOut">
              <a:rPr lang="en-US" smtClean="0"/>
              <a:t>1/4/21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3ECCF6-791B-044F-B656-C06B249C7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AD08A4-2650-4F48-8F1E-0198B85BB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46A7C-6B1C-1F4F-B756-F462F5A6A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6897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6DC5DF-7121-B541-9F7C-999B650C6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30F578-F3D1-DE43-B881-0521694A7E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C016C4-DA96-3540-A6E8-AF7E2735C0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CB3F36-776F-3846-A6BD-EFB2B471A9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490-94E6-A740-8849-8636B701D283}" type="datetimeFigureOut">
              <a:rPr lang="en-US" smtClean="0"/>
              <a:t>1/4/21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FD3FE3-0835-AC49-A708-474D87DB8F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682F84-5B23-4845-B226-C030BB400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46A7C-6B1C-1F4F-B756-F462F5A6A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246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299323-801A-6E44-9E59-B7198BBE5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FD637F-83FA-3D44-BE28-A41914D852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D30FAE-C8F3-CF4A-8906-704002F7DD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712EA6-DE0B-FE40-B29E-F0C00B0530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FE490-94E6-A740-8849-8636B701D283}" type="datetimeFigureOut">
              <a:rPr lang="en-US" smtClean="0"/>
              <a:t>1/4/21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E2BA95-282E-C84A-A504-4211436214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B9D2BC-D607-AA48-BDC9-7406AFCA7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A46A7C-6B1C-1F4F-B756-F462F5A6A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9533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5CDF4BA-1D30-0E4D-9CAC-FB1A12A86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C5B9B0-148A-6B49-9591-FED2054407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1CD6EE-5AB2-0348-8B86-F878DFE3D4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6FE490-94E6-A740-8849-8636B701D283}" type="datetimeFigureOut">
              <a:rPr lang="en-US" smtClean="0"/>
              <a:t>1/4/21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45FC5D-BB9F-824D-89C6-5D598C2C49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4A012C-5CCD-8D44-A941-0133390673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A46A7C-6B1C-1F4F-B756-F462F5A6A6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704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A4174A7-4AA6-D849-BAE7-ED3B80ECC3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234" y="2927713"/>
            <a:ext cx="2446887" cy="168248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8B0E876-FA6D-E041-848F-EA7D932536D7}"/>
              </a:ext>
            </a:extLst>
          </p:cNvPr>
          <p:cNvSpPr txBox="1"/>
          <p:nvPr/>
        </p:nvSpPr>
        <p:spPr>
          <a:xfrm>
            <a:off x="1113900" y="3501687"/>
            <a:ext cx="12674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USERS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AA0EE8C-4DDB-C343-9019-9652320936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6622" y="2372294"/>
            <a:ext cx="2225040" cy="8030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C40FBC9-CF45-7C4A-B6C4-40C12F9C01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43875" y="1619771"/>
            <a:ext cx="2386506" cy="238650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EC888BA-08CA-4342-B777-756A3648BE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76770" y="4522593"/>
            <a:ext cx="2733040" cy="143484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27BD459-8268-424C-93E1-81C61C82DBC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22049" y="4598371"/>
            <a:ext cx="2194560" cy="113499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A70BA2C-8432-9A42-A69D-1A8EF98BF6B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11284" y="4069858"/>
            <a:ext cx="747663" cy="747663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E026E40-547F-4944-863B-82143076A6F0}"/>
              </a:ext>
            </a:extLst>
          </p:cNvPr>
          <p:cNvCxnSpPr>
            <a:cxnSpLocks/>
          </p:cNvCxnSpPr>
          <p:nvPr/>
        </p:nvCxnSpPr>
        <p:spPr>
          <a:xfrm>
            <a:off x="2699812" y="3623014"/>
            <a:ext cx="644304" cy="1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73DF307-05C8-6442-993C-37A9791B7BE3}"/>
              </a:ext>
            </a:extLst>
          </p:cNvPr>
          <p:cNvCxnSpPr>
            <a:cxnSpLocks/>
          </p:cNvCxnSpPr>
          <p:nvPr/>
        </p:nvCxnSpPr>
        <p:spPr>
          <a:xfrm flipV="1">
            <a:off x="4587885" y="2726453"/>
            <a:ext cx="444438" cy="541887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9753C6E2-78F2-6E4A-91C1-94E4EE498410}"/>
              </a:ext>
            </a:extLst>
          </p:cNvPr>
          <p:cNvCxnSpPr>
            <a:cxnSpLocks/>
          </p:cNvCxnSpPr>
          <p:nvPr/>
        </p:nvCxnSpPr>
        <p:spPr>
          <a:xfrm>
            <a:off x="4677243" y="4292667"/>
            <a:ext cx="499527" cy="558497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A643A270-F747-E04E-918D-323B31BFB575}"/>
              </a:ext>
            </a:extLst>
          </p:cNvPr>
          <p:cNvCxnSpPr>
            <a:cxnSpLocks/>
          </p:cNvCxnSpPr>
          <p:nvPr/>
        </p:nvCxnSpPr>
        <p:spPr>
          <a:xfrm>
            <a:off x="8014732" y="5104198"/>
            <a:ext cx="499527" cy="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65C24B5F-0D03-4E43-AE59-296756E3A696}"/>
              </a:ext>
            </a:extLst>
          </p:cNvPr>
          <p:cNvCxnSpPr>
            <a:cxnSpLocks/>
          </p:cNvCxnSpPr>
          <p:nvPr/>
        </p:nvCxnSpPr>
        <p:spPr>
          <a:xfrm flipH="1">
            <a:off x="7980859" y="5445726"/>
            <a:ext cx="533400" cy="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067EA727-DCA4-B140-9F77-98E4ABD45273}"/>
              </a:ext>
            </a:extLst>
          </p:cNvPr>
          <p:cNvCxnSpPr>
            <a:cxnSpLocks/>
          </p:cNvCxnSpPr>
          <p:nvPr/>
        </p:nvCxnSpPr>
        <p:spPr>
          <a:xfrm flipH="1" flipV="1">
            <a:off x="4464531" y="4396540"/>
            <a:ext cx="499979" cy="511198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5561DF33-3DA3-DA45-8C72-A1A55B6F7BBC}"/>
              </a:ext>
            </a:extLst>
          </p:cNvPr>
          <p:cNvCxnSpPr>
            <a:cxnSpLocks/>
          </p:cNvCxnSpPr>
          <p:nvPr/>
        </p:nvCxnSpPr>
        <p:spPr>
          <a:xfrm flipH="1">
            <a:off x="4573978" y="3155125"/>
            <a:ext cx="346387" cy="42532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EED112CF-A555-DE4E-ABB0-D1DA5D8CEE80}"/>
              </a:ext>
            </a:extLst>
          </p:cNvPr>
          <p:cNvCxnSpPr>
            <a:cxnSpLocks/>
          </p:cNvCxnSpPr>
          <p:nvPr/>
        </p:nvCxnSpPr>
        <p:spPr>
          <a:xfrm flipH="1">
            <a:off x="2684270" y="3956275"/>
            <a:ext cx="579725" cy="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E626648A-58CC-9C4B-8A8E-27B65FEAD3E6}"/>
              </a:ext>
            </a:extLst>
          </p:cNvPr>
          <p:cNvSpPr txBox="1"/>
          <p:nvPr/>
        </p:nvSpPr>
        <p:spPr>
          <a:xfrm>
            <a:off x="7542594" y="1994058"/>
            <a:ext cx="859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BFF+FE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7B793A0E-94F6-9542-8949-E9B8744D1BDB}"/>
              </a:ext>
            </a:extLst>
          </p:cNvPr>
          <p:cNvSpPr txBox="1"/>
          <p:nvPr/>
        </p:nvSpPr>
        <p:spPr>
          <a:xfrm>
            <a:off x="6179142" y="4025450"/>
            <a:ext cx="20136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i="1" dirty="0"/>
              <a:t>API</a:t>
            </a:r>
          </a:p>
          <a:p>
            <a:pPr algn="ctr"/>
            <a:r>
              <a:rPr lang="en-US" b="1" i="1" dirty="0"/>
              <a:t>(JWT </a:t>
            </a:r>
            <a:r>
              <a:rPr lang="en-US" b="1" i="1" dirty="0" err="1"/>
              <a:t>Auth</a:t>
            </a:r>
            <a:r>
              <a:rPr lang="en-US" b="1" i="1" dirty="0"/>
              <a:t> + CRUD)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5AE04F94-D7CF-D249-BD91-0F80C311C559}"/>
              </a:ext>
            </a:extLst>
          </p:cNvPr>
          <p:cNvSpPr txBox="1"/>
          <p:nvPr/>
        </p:nvSpPr>
        <p:spPr>
          <a:xfrm>
            <a:off x="9325705" y="4259023"/>
            <a:ext cx="460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DB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6C86FA7-7C31-8543-BC75-8ECCCB8B3A70}"/>
              </a:ext>
            </a:extLst>
          </p:cNvPr>
          <p:cNvSpPr txBox="1"/>
          <p:nvPr/>
        </p:nvSpPr>
        <p:spPr>
          <a:xfrm>
            <a:off x="3149209" y="2625218"/>
            <a:ext cx="15222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Reverse proxy</a:t>
            </a: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0ABEF47D-A4DE-B646-95D5-6F2651754DF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64145" y="4011712"/>
            <a:ext cx="747663" cy="747663"/>
          </a:xfrm>
          <a:prstGeom prst="rect">
            <a:avLst/>
          </a:prstGeom>
        </p:spPr>
      </p:pic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6EFC0873-3BEF-E347-A074-DB698205FE73}"/>
              </a:ext>
            </a:extLst>
          </p:cNvPr>
          <p:cNvCxnSpPr>
            <a:cxnSpLocks/>
          </p:cNvCxnSpPr>
          <p:nvPr/>
        </p:nvCxnSpPr>
        <p:spPr>
          <a:xfrm>
            <a:off x="7301394" y="2658791"/>
            <a:ext cx="644304" cy="1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309BA838-8596-E84F-A99B-14E8CBE45885}"/>
              </a:ext>
            </a:extLst>
          </p:cNvPr>
          <p:cNvCxnSpPr>
            <a:cxnSpLocks/>
          </p:cNvCxnSpPr>
          <p:nvPr/>
        </p:nvCxnSpPr>
        <p:spPr>
          <a:xfrm flipH="1">
            <a:off x="7285852" y="2992052"/>
            <a:ext cx="579725" cy="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Picture 42">
            <a:extLst>
              <a:ext uri="{FF2B5EF4-FFF2-40B4-BE49-F238E27FC236}">
                <a16:creationId xmlns:a16="http://schemas.microsoft.com/office/drawing/2014/main" id="{04571464-B904-C542-8868-74EE40F028E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14072" y="1864656"/>
            <a:ext cx="747663" cy="747663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859B51F5-6F99-1245-B846-0F17B909B0B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15921" y="2423260"/>
            <a:ext cx="747663" cy="74766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B3E9FFD-C6D7-3047-A9D6-D78FDA18AEF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45484" y="960342"/>
            <a:ext cx="1857850" cy="769307"/>
          </a:xfrm>
          <a:prstGeom prst="rect">
            <a:avLst/>
          </a:prstGeom>
        </p:spPr>
      </p:pic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8801994-0CF0-BB4C-B52A-107C9D7E5842}"/>
              </a:ext>
            </a:extLst>
          </p:cNvPr>
          <p:cNvCxnSpPr>
            <a:cxnSpLocks/>
          </p:cNvCxnSpPr>
          <p:nvPr/>
        </p:nvCxnSpPr>
        <p:spPr>
          <a:xfrm flipV="1">
            <a:off x="4325815" y="1518943"/>
            <a:ext cx="850955" cy="999897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FCB73CA3-E286-2042-88E8-7001BDD14D4A}"/>
              </a:ext>
            </a:extLst>
          </p:cNvPr>
          <p:cNvCxnSpPr>
            <a:cxnSpLocks/>
          </p:cNvCxnSpPr>
          <p:nvPr/>
        </p:nvCxnSpPr>
        <p:spPr>
          <a:xfrm flipH="1">
            <a:off x="4514409" y="1807886"/>
            <a:ext cx="662361" cy="784761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2BFE789A-A59B-DD43-B54D-EE2A06CB5AF9}"/>
              </a:ext>
            </a:extLst>
          </p:cNvPr>
          <p:cNvSpPr txBox="1"/>
          <p:nvPr/>
        </p:nvSpPr>
        <p:spPr>
          <a:xfrm>
            <a:off x="6199812" y="397307"/>
            <a:ext cx="9307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/>
              <a:t>Storage</a:t>
            </a: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4B9164AA-A73D-1B40-BFCB-5AD6D71DE6B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71290" y="267905"/>
            <a:ext cx="747663" cy="747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1735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15</Words>
  <Application>Microsoft Macintosh PowerPoint</Application>
  <PresentationFormat>Widescreen</PresentationFormat>
  <Paragraphs>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Masakazu Nomura</dc:creator>
  <cp:lastModifiedBy>Masakazu Nomura</cp:lastModifiedBy>
  <cp:revision>7</cp:revision>
  <dcterms:created xsi:type="dcterms:W3CDTF">2020-11-07T04:36:45Z</dcterms:created>
  <dcterms:modified xsi:type="dcterms:W3CDTF">2021-01-04T09:21:07Z</dcterms:modified>
</cp:coreProperties>
</file>

<file path=docProps/thumbnail.jpeg>
</file>